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458" r:id="rId1"/>
  </p:sldMasterIdLst>
  <p:notesMasterIdLst>
    <p:notesMasterId r:id="rId3"/>
  </p:notesMasterIdLst>
  <p:sldIdLst>
    <p:sldId id="261" r:id="rId2"/>
  </p:sldIdLst>
  <p:sldSz cx="10907713" cy="7775575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9" userDrawn="1">
          <p15:clr>
            <a:srgbClr val="A4A3A4"/>
          </p15:clr>
        </p15:guide>
        <p15:guide id="2" pos="3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7050"/>
    <a:srgbClr val="FFCC00"/>
    <a:srgbClr val="FF3131"/>
    <a:srgbClr val="005C41"/>
    <a:srgbClr val="481800"/>
    <a:srgbClr val="FFFF00"/>
    <a:srgbClr val="008A76"/>
    <a:srgbClr val="00705F"/>
    <a:srgbClr val="60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38" y="67"/>
      </p:cViewPr>
      <p:guideLst>
        <p:guide orient="horz" pos="2449"/>
        <p:guide pos="3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18830" cy="495029"/>
          </a:xfrm>
          <a:prstGeom prst="rect">
            <a:avLst/>
          </a:prstGeom>
        </p:spPr>
        <p:txBody>
          <a:bodyPr vert="horz" lIns="90765" tIns="45383" rIns="90765" bIns="45383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7" y="2"/>
            <a:ext cx="2918830" cy="495029"/>
          </a:xfrm>
          <a:prstGeom prst="rect">
            <a:avLst/>
          </a:prstGeom>
        </p:spPr>
        <p:txBody>
          <a:bodyPr vert="horz" lIns="90765" tIns="45383" rIns="90765" bIns="45383" rtlCol="0"/>
          <a:lstStyle>
            <a:lvl1pPr algn="r">
              <a:defRPr sz="1100"/>
            </a:lvl1pPr>
          </a:lstStyle>
          <a:p>
            <a:fld id="{70F99883-74AE-4A2C-81B7-5B86A08198C0}" type="datetimeFigureOut">
              <a:rPr kumimoji="1" lang="ja-JP" altLang="en-US" smtClean="0"/>
              <a:t>2021/10/8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31900"/>
            <a:ext cx="4672013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5" tIns="45383" rIns="90765" bIns="45383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8" y="4748164"/>
            <a:ext cx="5388610" cy="3884860"/>
          </a:xfrm>
          <a:prstGeom prst="rect">
            <a:avLst/>
          </a:prstGeom>
        </p:spPr>
        <p:txBody>
          <a:bodyPr vert="horz" lIns="90765" tIns="45383" rIns="90765" bIns="45383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8"/>
          </a:xfrm>
          <a:prstGeom prst="rect">
            <a:avLst/>
          </a:prstGeom>
        </p:spPr>
        <p:txBody>
          <a:bodyPr vert="horz" lIns="90765" tIns="45383" rIns="90765" bIns="45383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7" y="9371288"/>
            <a:ext cx="2918830" cy="495028"/>
          </a:xfrm>
          <a:prstGeom prst="rect">
            <a:avLst/>
          </a:prstGeom>
        </p:spPr>
        <p:txBody>
          <a:bodyPr vert="horz" lIns="90765" tIns="45383" rIns="90765" bIns="45383" rtlCol="0" anchor="b"/>
          <a:lstStyle>
            <a:lvl1pPr algn="r">
              <a:defRPr sz="1100"/>
            </a:lvl1pPr>
          </a:lstStyle>
          <a:p>
            <a:fld id="{ACD93CC5-A9B8-46A1-B8C3-70AA73E05D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0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1pPr>
    <a:lvl2pPr marL="509504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2pPr>
    <a:lvl3pPr marL="1019007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3pPr>
    <a:lvl4pPr marL="1528511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4pPr>
    <a:lvl5pPr marL="2038015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5pPr>
    <a:lvl6pPr marL="2547518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6pPr>
    <a:lvl7pPr marL="3057022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7pPr>
    <a:lvl8pPr marL="3566526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8pPr>
    <a:lvl9pPr marL="4076029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031875" y="1231900"/>
            <a:ext cx="4672013" cy="33321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93CC5-A9B8-46A1-B8C3-70AA73E05DA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631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171064" y="1326464"/>
            <a:ext cx="5743530" cy="5661954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284" y="604767"/>
            <a:ext cx="7341846" cy="3542208"/>
          </a:xfrm>
        </p:spPr>
        <p:txBody>
          <a:bodyPr anchor="b">
            <a:normAutofit/>
          </a:bodyPr>
          <a:lstStyle>
            <a:lvl1pPr algn="l">
              <a:defRPr sz="4989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283" y="4358163"/>
            <a:ext cx="5909836" cy="2169481"/>
          </a:xfrm>
        </p:spPr>
        <p:txBody>
          <a:bodyPr anchor="t">
            <a:normAutofit/>
          </a:bodyPr>
          <a:lstStyle>
            <a:lvl1pPr marL="0" indent="0" algn="l">
              <a:buNone/>
              <a:defRPr sz="2268">
                <a:solidFill>
                  <a:schemeClr val="bg2">
                    <a:lumMod val="75000"/>
                  </a:schemeClr>
                </a:solidFill>
              </a:defRPr>
            </a:lvl1pPr>
            <a:lvl2pPr marL="51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5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3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1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28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4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4A3B7E-DD21-4048-88F3-59665D8E8C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903F17-9641-4B84-A974-7D55D06F18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57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84" y="5097321"/>
            <a:ext cx="7819183" cy="172790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36284" y="604767"/>
            <a:ext cx="9635146" cy="3542206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814"/>
            </a:lvl1pPr>
            <a:lvl2pPr marL="518373" indent="0">
              <a:buNone/>
              <a:defRPr sz="1814"/>
            </a:lvl2pPr>
            <a:lvl3pPr marL="1036747" indent="0">
              <a:buNone/>
              <a:defRPr sz="1814"/>
            </a:lvl3pPr>
            <a:lvl4pPr marL="1555120" indent="0">
              <a:buNone/>
              <a:defRPr sz="1814"/>
            </a:lvl4pPr>
            <a:lvl5pPr marL="2073493" indent="0">
              <a:buNone/>
              <a:defRPr sz="1814"/>
            </a:lvl5pPr>
            <a:lvl6pPr marL="2591867" indent="0">
              <a:buNone/>
              <a:defRPr sz="1814"/>
            </a:lvl6pPr>
            <a:lvl7pPr marL="3110240" indent="0">
              <a:buNone/>
              <a:defRPr sz="1814"/>
            </a:lvl7pPr>
            <a:lvl8pPr marL="3628614" indent="0">
              <a:buNone/>
              <a:defRPr sz="1814"/>
            </a:lvl8pPr>
            <a:lvl9pPr marL="4146987" indent="0">
              <a:buNone/>
              <a:defRPr sz="1814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08978" y="4358162"/>
            <a:ext cx="8685770" cy="518372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814"/>
            </a:lvl1pPr>
            <a:lvl2pPr marL="518373" indent="0">
              <a:buFontTx/>
              <a:buNone/>
              <a:defRPr/>
            </a:lvl2pPr>
            <a:lvl3pPr marL="1036747" indent="0">
              <a:buFontTx/>
              <a:buNone/>
              <a:defRPr/>
            </a:lvl3pPr>
            <a:lvl4pPr marL="1555120" indent="0">
              <a:buFontTx/>
              <a:buNone/>
              <a:defRPr/>
            </a:lvl4pPr>
            <a:lvl5pPr marL="2073493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5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84" y="604767"/>
            <a:ext cx="9635146" cy="3283021"/>
          </a:xfrm>
        </p:spPr>
        <p:txBody>
          <a:bodyPr anchor="ctr">
            <a:normAutofit/>
          </a:bodyPr>
          <a:lstStyle>
            <a:lvl1pPr algn="l">
              <a:defRPr sz="3175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283" y="4665345"/>
            <a:ext cx="7614824" cy="2159882"/>
          </a:xfrm>
        </p:spPr>
        <p:txBody>
          <a:bodyPr anchor="ctr">
            <a:normAutofit/>
          </a:bodyPr>
          <a:lstStyle>
            <a:lvl1pPr marL="0" indent="0" algn="l">
              <a:buNone/>
              <a:defRPr sz="2041">
                <a:solidFill>
                  <a:schemeClr val="bg2">
                    <a:lumMod val="75000"/>
                  </a:schemeClr>
                </a:solidFill>
              </a:defRPr>
            </a:lvl1pPr>
            <a:lvl2pPr marL="518373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2pPr>
            <a:lvl3pPr marL="1036747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3pPr>
            <a:lvl4pPr marL="155512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4pPr>
            <a:lvl5pPr marL="2073493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5pPr>
            <a:lvl6pPr marL="259186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6pPr>
            <a:lvl7pPr marL="311024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7pPr>
            <a:lvl8pPr marL="3628614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8pPr>
            <a:lvl9pPr marL="414698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64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445" y="604767"/>
            <a:ext cx="8182916" cy="3283021"/>
          </a:xfrm>
        </p:spPr>
        <p:txBody>
          <a:bodyPr anchor="ctr">
            <a:normAutofit/>
          </a:bodyPr>
          <a:lstStyle>
            <a:lvl1pPr algn="l">
              <a:defRPr sz="3175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72567" y="3887788"/>
            <a:ext cx="7637388" cy="54717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18373" indent="0">
              <a:buFontTx/>
              <a:buNone/>
              <a:defRPr/>
            </a:lvl2pPr>
            <a:lvl3pPr marL="1036747" indent="0">
              <a:buFontTx/>
              <a:buNone/>
              <a:defRPr/>
            </a:lvl3pPr>
            <a:lvl4pPr marL="1555120" indent="0">
              <a:buFontTx/>
              <a:buNone/>
              <a:defRPr/>
            </a:lvl4pPr>
            <a:lvl5pPr marL="2073493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284" y="4876537"/>
            <a:ext cx="7613404" cy="1948690"/>
          </a:xfrm>
        </p:spPr>
        <p:txBody>
          <a:bodyPr anchor="ctr">
            <a:normAutofit/>
          </a:bodyPr>
          <a:lstStyle>
            <a:lvl1pPr marL="0" indent="0" algn="l">
              <a:buNone/>
              <a:defRPr sz="2268">
                <a:solidFill>
                  <a:schemeClr val="bg2">
                    <a:lumMod val="75000"/>
                  </a:schemeClr>
                </a:solidFill>
              </a:defRPr>
            </a:lvl1pPr>
            <a:lvl2pPr marL="518373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2pPr>
            <a:lvl3pPr marL="1036747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3pPr>
            <a:lvl4pPr marL="155512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4pPr>
            <a:lvl5pPr marL="2073493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5pPr>
            <a:lvl6pPr marL="259186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6pPr>
            <a:lvl7pPr marL="311024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7pPr>
            <a:lvl8pPr marL="3628614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8pPr>
            <a:lvl9pPr marL="414698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2693" y="805703"/>
            <a:ext cx="545528" cy="663017"/>
          </a:xfrm>
          <a:prstGeom prst="rect">
            <a:avLst/>
          </a:prstGeom>
        </p:spPr>
        <p:txBody>
          <a:bodyPr vert="horz" lIns="103674" tIns="51837" rIns="103674" bIns="51837" rtlCol="0" anchor="ctr">
            <a:noAutofit/>
          </a:bodyPr>
          <a:lstStyle/>
          <a:p>
            <a:pPr lvl="0"/>
            <a:r>
              <a:rPr lang="en-US" sz="907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80659" y="3139029"/>
            <a:ext cx="545528" cy="663017"/>
          </a:xfrm>
          <a:prstGeom prst="rect">
            <a:avLst/>
          </a:prstGeom>
        </p:spPr>
        <p:txBody>
          <a:bodyPr vert="horz" lIns="103674" tIns="51837" rIns="103674" bIns="51837" rtlCol="0" anchor="ctr">
            <a:noAutofit/>
          </a:bodyPr>
          <a:lstStyle/>
          <a:p>
            <a:pPr lvl="0" algn="r"/>
            <a:r>
              <a:rPr lang="en-US" sz="907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3873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84" y="3887787"/>
            <a:ext cx="7613404" cy="1924506"/>
          </a:xfrm>
        </p:spPr>
        <p:txBody>
          <a:bodyPr anchor="b">
            <a:normAutofit/>
          </a:bodyPr>
          <a:lstStyle>
            <a:lvl1pPr algn="l">
              <a:defRPr sz="3175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283" y="5819754"/>
            <a:ext cx="7614824" cy="1005472"/>
          </a:xfrm>
        </p:spPr>
        <p:txBody>
          <a:bodyPr anchor="t">
            <a:normAutofit/>
          </a:bodyPr>
          <a:lstStyle>
            <a:lvl1pPr marL="0" indent="0" algn="l">
              <a:buNone/>
              <a:defRPr sz="2041">
                <a:solidFill>
                  <a:schemeClr val="bg2">
                    <a:lumMod val="75000"/>
                  </a:schemeClr>
                </a:solidFill>
              </a:defRPr>
            </a:lvl1pPr>
            <a:lvl2pPr marL="518373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2pPr>
            <a:lvl3pPr marL="1036747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3pPr>
            <a:lvl4pPr marL="155512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4pPr>
            <a:lvl5pPr marL="2073493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5pPr>
            <a:lvl6pPr marL="259186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6pPr>
            <a:lvl7pPr marL="311024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7pPr>
            <a:lvl8pPr marL="3628614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8pPr>
            <a:lvl9pPr marL="414698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03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446" y="604767"/>
            <a:ext cx="8182915" cy="3283021"/>
          </a:xfrm>
        </p:spPr>
        <p:txBody>
          <a:bodyPr anchor="ctr">
            <a:normAutofit/>
          </a:bodyPr>
          <a:lstStyle>
            <a:lvl1pPr algn="l">
              <a:defRPr sz="3175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36284" y="4406159"/>
            <a:ext cx="7613404" cy="11903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68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283" y="5615693"/>
            <a:ext cx="7613402" cy="1209534"/>
          </a:xfrm>
        </p:spPr>
        <p:txBody>
          <a:bodyPr anchor="t">
            <a:normAutofit/>
          </a:bodyPr>
          <a:lstStyle>
            <a:lvl1pPr marL="0" indent="0" algn="l">
              <a:buNone/>
              <a:defRPr sz="2041">
                <a:solidFill>
                  <a:schemeClr val="bg2">
                    <a:lumMod val="75000"/>
                  </a:schemeClr>
                </a:solidFill>
              </a:defRPr>
            </a:lvl1pPr>
            <a:lvl2pPr marL="518373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2pPr>
            <a:lvl3pPr marL="1036747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3pPr>
            <a:lvl4pPr marL="155512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4pPr>
            <a:lvl5pPr marL="2073493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5pPr>
            <a:lvl6pPr marL="259186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6pPr>
            <a:lvl7pPr marL="311024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7pPr>
            <a:lvl8pPr marL="3628614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8pPr>
            <a:lvl9pPr marL="414698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2693" y="805703"/>
            <a:ext cx="545528" cy="663017"/>
          </a:xfrm>
          <a:prstGeom prst="rect">
            <a:avLst/>
          </a:prstGeom>
        </p:spPr>
        <p:txBody>
          <a:bodyPr vert="horz" lIns="103674" tIns="51837" rIns="103674" bIns="51837" rtlCol="0" anchor="ctr">
            <a:noAutofit/>
          </a:bodyPr>
          <a:lstStyle/>
          <a:p>
            <a:pPr lvl="0"/>
            <a:r>
              <a:rPr lang="en-US" sz="907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80659" y="3139029"/>
            <a:ext cx="545528" cy="663017"/>
          </a:xfrm>
          <a:prstGeom prst="rect">
            <a:avLst/>
          </a:prstGeom>
        </p:spPr>
        <p:txBody>
          <a:bodyPr vert="horz" lIns="103674" tIns="51837" rIns="103674" bIns="51837" rtlCol="0" anchor="ctr">
            <a:noAutofit/>
          </a:bodyPr>
          <a:lstStyle/>
          <a:p>
            <a:pPr lvl="0" algn="r"/>
            <a:r>
              <a:rPr lang="en-US" sz="907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1037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83" y="604767"/>
            <a:ext cx="8977222" cy="328302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175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36284" y="4454157"/>
            <a:ext cx="7613404" cy="95034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68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283" y="5404507"/>
            <a:ext cx="7613402" cy="1420720"/>
          </a:xfrm>
        </p:spPr>
        <p:txBody>
          <a:bodyPr anchor="t">
            <a:normAutofit/>
          </a:bodyPr>
          <a:lstStyle>
            <a:lvl1pPr marL="0" indent="0" algn="l">
              <a:buNone/>
              <a:defRPr sz="2041">
                <a:solidFill>
                  <a:schemeClr val="bg2">
                    <a:lumMod val="75000"/>
                  </a:schemeClr>
                </a:solidFill>
              </a:defRPr>
            </a:lvl1pPr>
            <a:lvl2pPr marL="518373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2pPr>
            <a:lvl3pPr marL="1036747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3pPr>
            <a:lvl4pPr marL="155512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4pPr>
            <a:lvl5pPr marL="2073493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5pPr>
            <a:lvl6pPr marL="259186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6pPr>
            <a:lvl7pPr marL="311024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7pPr>
            <a:lvl8pPr marL="3628614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8pPr>
            <a:lvl9pPr marL="414698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96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84" y="5097321"/>
            <a:ext cx="7819183" cy="1727906"/>
          </a:xfrm>
        </p:spPr>
        <p:txBody>
          <a:bodyPr>
            <a:normAutofit/>
          </a:bodyPr>
          <a:lstStyle>
            <a:lvl1pPr algn="l">
              <a:defRPr sz="317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6284" y="604768"/>
            <a:ext cx="7819183" cy="427177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81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32948" y="604767"/>
            <a:ext cx="2438482" cy="5010926"/>
          </a:xfrm>
        </p:spPr>
        <p:txBody>
          <a:bodyPr vert="eaVert">
            <a:normAutofit/>
          </a:bodyPr>
          <a:lstStyle>
            <a:lvl1pPr>
              <a:defRPr sz="317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6283" y="604767"/>
            <a:ext cx="6978374" cy="622046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D20DD-EE55-4DDE-BB8B-8D151B9371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60586A-009D-4946-86B1-6BEB0D580BF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88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1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84" y="5097321"/>
            <a:ext cx="7819183" cy="172790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284" y="604767"/>
            <a:ext cx="7819183" cy="4271770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E7DE13-46BE-4B37-9FBB-8FA2A87D722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7FC707-0A99-4B85-9C38-B64E72987C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0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83" y="2246276"/>
            <a:ext cx="7637389" cy="2630257"/>
          </a:xfrm>
        </p:spPr>
        <p:txBody>
          <a:bodyPr anchor="b">
            <a:normAutofit/>
          </a:bodyPr>
          <a:lstStyle>
            <a:lvl1pPr algn="l">
              <a:defRPr sz="3628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284" y="5087722"/>
            <a:ext cx="7637388" cy="1737505"/>
          </a:xfrm>
        </p:spPr>
        <p:txBody>
          <a:bodyPr anchor="t">
            <a:normAutofit/>
          </a:bodyPr>
          <a:lstStyle>
            <a:lvl1pPr marL="0" indent="0" algn="l">
              <a:buNone/>
              <a:defRPr sz="2041">
                <a:solidFill>
                  <a:schemeClr val="bg2">
                    <a:lumMod val="75000"/>
                  </a:schemeClr>
                </a:solidFill>
              </a:defRPr>
            </a:lvl1pPr>
            <a:lvl2pPr marL="518373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2pPr>
            <a:lvl3pPr marL="1036747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3pPr>
            <a:lvl4pPr marL="155512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4pPr>
            <a:lvl5pPr marL="2073493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5pPr>
            <a:lvl6pPr marL="259186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6pPr>
            <a:lvl7pPr marL="3110240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7pPr>
            <a:lvl8pPr marL="3628614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8pPr>
            <a:lvl9pPr marL="4146987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84D596-71CB-401C-BE2A-FF96587D8E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9CCBC2-8C21-4C9A-A2A0-C4F7CFD13B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70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84" y="5097321"/>
            <a:ext cx="7819183" cy="1727906"/>
          </a:xfrm>
        </p:spPr>
        <p:txBody>
          <a:bodyPr>
            <a:normAutofit/>
          </a:bodyPr>
          <a:lstStyle>
            <a:lvl1pPr>
              <a:defRPr sz="362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636284" y="604767"/>
            <a:ext cx="4711845" cy="4271767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5561648" y="604767"/>
            <a:ext cx="4709782" cy="4262167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12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84" y="5097321"/>
            <a:ext cx="7819183" cy="1727906"/>
          </a:xfrm>
        </p:spPr>
        <p:txBody>
          <a:bodyPr>
            <a:normAutofit/>
          </a:bodyPr>
          <a:lstStyle>
            <a:lvl1pPr>
              <a:defRPr sz="362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977" y="604767"/>
            <a:ext cx="4433783" cy="691162"/>
          </a:xfrm>
        </p:spPr>
        <p:txBody>
          <a:bodyPr anchor="b">
            <a:noAutofit/>
          </a:bodyPr>
          <a:lstStyle>
            <a:lvl1pPr marL="0" indent="0">
              <a:buNone/>
              <a:defRPr sz="2721" b="0" cap="all">
                <a:solidFill>
                  <a:schemeClr val="tx1"/>
                </a:solidFill>
              </a:defRPr>
            </a:lvl1pPr>
            <a:lvl2pPr marL="518373" indent="0">
              <a:buNone/>
              <a:defRPr sz="2268" b="1"/>
            </a:lvl2pPr>
            <a:lvl3pPr marL="1036747" indent="0">
              <a:buNone/>
              <a:defRPr sz="2041" b="1"/>
            </a:lvl3pPr>
            <a:lvl4pPr marL="1555120" indent="0">
              <a:buNone/>
              <a:defRPr sz="1814" b="1"/>
            </a:lvl4pPr>
            <a:lvl5pPr marL="2073493" indent="0">
              <a:buNone/>
              <a:defRPr sz="1814" b="1"/>
            </a:lvl5pPr>
            <a:lvl6pPr marL="2591867" indent="0">
              <a:buNone/>
              <a:defRPr sz="1814" b="1"/>
            </a:lvl6pPr>
            <a:lvl7pPr marL="3110240" indent="0">
              <a:buNone/>
              <a:defRPr sz="1814" b="1"/>
            </a:lvl7pPr>
            <a:lvl8pPr marL="3628614" indent="0">
              <a:buNone/>
              <a:defRPr sz="1814" b="1"/>
            </a:lvl8pPr>
            <a:lvl9pPr marL="4146987" indent="0">
              <a:buNone/>
              <a:defRPr sz="181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282" y="1295930"/>
            <a:ext cx="4706477" cy="35806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91462" y="642565"/>
            <a:ext cx="4490069" cy="653364"/>
          </a:xfrm>
        </p:spPr>
        <p:txBody>
          <a:bodyPr anchor="b">
            <a:noAutofit/>
          </a:bodyPr>
          <a:lstStyle>
            <a:lvl1pPr marL="0" indent="0">
              <a:buNone/>
              <a:defRPr sz="2721" b="0" cap="all">
                <a:solidFill>
                  <a:schemeClr val="tx1"/>
                </a:solidFill>
              </a:defRPr>
            </a:lvl1pPr>
            <a:lvl2pPr marL="518373" indent="0">
              <a:buNone/>
              <a:defRPr sz="2268" b="1"/>
            </a:lvl2pPr>
            <a:lvl3pPr marL="1036747" indent="0">
              <a:buNone/>
              <a:defRPr sz="2041" b="1"/>
            </a:lvl3pPr>
            <a:lvl4pPr marL="1555120" indent="0">
              <a:buNone/>
              <a:defRPr sz="1814" b="1"/>
            </a:lvl4pPr>
            <a:lvl5pPr marL="2073493" indent="0">
              <a:buNone/>
              <a:defRPr sz="1814" b="1"/>
            </a:lvl5pPr>
            <a:lvl6pPr marL="2591867" indent="0">
              <a:buNone/>
              <a:defRPr sz="1814" b="1"/>
            </a:lvl6pPr>
            <a:lvl7pPr marL="3110240" indent="0">
              <a:buNone/>
              <a:defRPr sz="1814" b="1"/>
            </a:lvl7pPr>
            <a:lvl8pPr marL="3628614" indent="0">
              <a:buNone/>
              <a:defRPr sz="1814" b="1"/>
            </a:lvl8pPr>
            <a:lvl9pPr marL="4146987" indent="0">
              <a:buNone/>
              <a:defRPr sz="181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61648" y="1295929"/>
            <a:ext cx="4719882" cy="35710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4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84" y="5097321"/>
            <a:ext cx="7819183" cy="1727906"/>
          </a:xfrm>
        </p:spPr>
        <p:txBody>
          <a:bodyPr>
            <a:normAutofit/>
          </a:bodyPr>
          <a:lstStyle>
            <a:lvl1pPr>
              <a:defRPr sz="362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3C5F0A-E814-4F5B-8509-4826EF6EAF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135D-753B-4641-9B40-F5C756AB03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3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49F838-D727-4C3D-981F-C91357BA97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7CFDE-7B0F-4037-894D-A6CABA6358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3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3830" y="604767"/>
            <a:ext cx="3817700" cy="1727906"/>
          </a:xfrm>
        </p:spPr>
        <p:txBody>
          <a:bodyPr anchor="b">
            <a:normAutofit/>
          </a:bodyPr>
          <a:lstStyle>
            <a:lvl1pPr algn="l">
              <a:defRPr sz="2268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283" y="604767"/>
            <a:ext cx="5294911" cy="622046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63830" y="2505466"/>
            <a:ext cx="3817700" cy="2371071"/>
          </a:xfrm>
        </p:spPr>
        <p:txBody>
          <a:bodyPr anchor="t">
            <a:normAutofit/>
          </a:bodyPr>
          <a:lstStyle>
            <a:lvl1pPr marL="0" indent="0">
              <a:buNone/>
              <a:defRPr sz="1814"/>
            </a:lvl1pPr>
            <a:lvl2pPr marL="518373" indent="0">
              <a:buNone/>
              <a:defRPr sz="1361"/>
            </a:lvl2pPr>
            <a:lvl3pPr marL="1036747" indent="0">
              <a:buNone/>
              <a:defRPr sz="1134"/>
            </a:lvl3pPr>
            <a:lvl4pPr marL="1555120" indent="0">
              <a:buNone/>
              <a:defRPr sz="1020"/>
            </a:lvl4pPr>
            <a:lvl5pPr marL="2073493" indent="0">
              <a:buNone/>
              <a:defRPr sz="1020"/>
            </a:lvl5pPr>
            <a:lvl6pPr marL="2591867" indent="0">
              <a:buNone/>
              <a:defRPr sz="1020"/>
            </a:lvl6pPr>
            <a:lvl7pPr marL="3110240" indent="0">
              <a:buNone/>
              <a:defRPr sz="1020"/>
            </a:lvl7pPr>
            <a:lvl8pPr marL="3628614" indent="0">
              <a:buNone/>
              <a:defRPr sz="1020"/>
            </a:lvl8pPr>
            <a:lvl9pPr marL="4146987" indent="0">
              <a:buNone/>
              <a:defRPr sz="102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2959" y="1641510"/>
            <a:ext cx="4250546" cy="1295929"/>
          </a:xfrm>
        </p:spPr>
        <p:txBody>
          <a:bodyPr anchor="b">
            <a:normAutofit/>
          </a:bodyPr>
          <a:lstStyle>
            <a:lvl1pPr algn="l">
              <a:defRPr sz="2721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908976" y="1036743"/>
            <a:ext cx="3913815" cy="5442903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814"/>
            </a:lvl1pPr>
            <a:lvl2pPr marL="518373" indent="0">
              <a:buNone/>
              <a:defRPr sz="1814"/>
            </a:lvl2pPr>
            <a:lvl3pPr marL="1036747" indent="0">
              <a:buNone/>
              <a:defRPr sz="1814"/>
            </a:lvl3pPr>
            <a:lvl4pPr marL="1555120" indent="0">
              <a:buNone/>
              <a:defRPr sz="1814"/>
            </a:lvl4pPr>
            <a:lvl5pPr marL="2073493" indent="0">
              <a:buNone/>
              <a:defRPr sz="1814"/>
            </a:lvl5pPr>
            <a:lvl6pPr marL="2591867" indent="0">
              <a:buNone/>
              <a:defRPr sz="1814"/>
            </a:lvl6pPr>
            <a:lvl7pPr marL="3110240" indent="0">
              <a:buNone/>
              <a:defRPr sz="1814"/>
            </a:lvl7pPr>
            <a:lvl8pPr marL="3628614" indent="0">
              <a:buNone/>
              <a:defRPr sz="1814"/>
            </a:lvl8pPr>
            <a:lvl9pPr marL="4146987" indent="0">
              <a:buNone/>
              <a:defRPr sz="1814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63231" y="3110230"/>
            <a:ext cx="4251697" cy="2361471"/>
          </a:xfrm>
        </p:spPr>
        <p:txBody>
          <a:bodyPr anchor="t">
            <a:normAutofit/>
          </a:bodyPr>
          <a:lstStyle>
            <a:lvl1pPr marL="0" indent="0">
              <a:buNone/>
              <a:defRPr sz="2041"/>
            </a:lvl1pPr>
            <a:lvl2pPr marL="518373" indent="0">
              <a:buNone/>
              <a:defRPr sz="1361"/>
            </a:lvl2pPr>
            <a:lvl3pPr marL="1036747" indent="0">
              <a:buNone/>
              <a:defRPr sz="1134"/>
            </a:lvl3pPr>
            <a:lvl4pPr marL="1555120" indent="0">
              <a:buNone/>
              <a:defRPr sz="1020"/>
            </a:lvl4pPr>
            <a:lvl5pPr marL="2073493" indent="0">
              <a:buNone/>
              <a:defRPr sz="1020"/>
            </a:lvl5pPr>
            <a:lvl6pPr marL="2591867" indent="0">
              <a:buNone/>
              <a:defRPr sz="1020"/>
            </a:lvl6pPr>
            <a:lvl7pPr marL="3110240" indent="0">
              <a:buNone/>
              <a:defRPr sz="1020"/>
            </a:lvl7pPr>
            <a:lvl8pPr marL="3628614" indent="0">
              <a:buNone/>
              <a:defRPr sz="1020"/>
            </a:lvl8pPr>
            <a:lvl9pPr marL="4146987" indent="0">
              <a:buNone/>
              <a:defRPr sz="102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6283" y="6998018"/>
            <a:ext cx="6932701" cy="4139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957328" y="4415760"/>
            <a:ext cx="2946962" cy="3014235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6284" y="5097321"/>
            <a:ext cx="7819183" cy="17279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284" y="604768"/>
            <a:ext cx="7819183" cy="4271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63406" y="6998022"/>
            <a:ext cx="1432011" cy="41397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34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6283" y="6998018"/>
            <a:ext cx="6932701" cy="41397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34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3973" y="6324859"/>
            <a:ext cx="1022189" cy="7595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175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36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  <p:sldLayoutId id="2147484470" r:id="rId12"/>
    <p:sldLayoutId id="2147484471" r:id="rId13"/>
    <p:sldLayoutId id="2147484472" r:id="rId14"/>
    <p:sldLayoutId id="2147484473" r:id="rId15"/>
    <p:sldLayoutId id="2147484474" r:id="rId16"/>
    <p:sldLayoutId id="2147484475" r:id="rId17"/>
    <p:sldLayoutId id="2147484476" r:id="rId18"/>
  </p:sldLayoutIdLst>
  <p:txStyles>
    <p:titleStyle>
      <a:lvl1pPr algn="l" defTabSz="518373" rtl="0" eaLnBrk="1" latinLnBrk="0" hangingPunct="1">
        <a:spcBef>
          <a:spcPct val="0"/>
        </a:spcBef>
        <a:buNone/>
        <a:defRPr kumimoji="1" sz="3628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23983" indent="-323983" algn="l" defTabSz="518373" rtl="0" eaLnBrk="1" latinLnBrk="0" hangingPunct="1">
        <a:spcBef>
          <a:spcPct val="20000"/>
        </a:spcBef>
        <a:spcAft>
          <a:spcPts val="6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226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42357" indent="-323983" algn="l" defTabSz="518373" rtl="0" eaLnBrk="1" latinLnBrk="0" hangingPunct="1">
        <a:spcBef>
          <a:spcPct val="20000"/>
        </a:spcBef>
        <a:spcAft>
          <a:spcPts val="6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2041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360730" indent="-323983" algn="l" defTabSz="518373" rtl="0" eaLnBrk="1" latinLnBrk="0" hangingPunct="1">
        <a:spcBef>
          <a:spcPct val="20000"/>
        </a:spcBef>
        <a:spcAft>
          <a:spcPts val="6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814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749510" indent="-194390" algn="l" defTabSz="518373" rtl="0" eaLnBrk="1" latinLnBrk="0" hangingPunct="1">
        <a:spcBef>
          <a:spcPct val="20000"/>
        </a:spcBef>
        <a:spcAft>
          <a:spcPts val="6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58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267883" indent="-194390" algn="l" defTabSz="518373" rtl="0" eaLnBrk="1" latinLnBrk="0" hangingPunct="1">
        <a:spcBef>
          <a:spcPct val="20000"/>
        </a:spcBef>
        <a:spcAft>
          <a:spcPts val="6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58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851053" indent="-259187" algn="l" defTabSz="518373" rtl="0" eaLnBrk="1" latinLnBrk="0" hangingPunct="1">
        <a:spcBef>
          <a:spcPct val="20000"/>
        </a:spcBef>
        <a:spcAft>
          <a:spcPts val="6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58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369427" indent="-259187" algn="l" defTabSz="518373" rtl="0" eaLnBrk="1" latinLnBrk="0" hangingPunct="1">
        <a:spcBef>
          <a:spcPct val="20000"/>
        </a:spcBef>
        <a:spcAft>
          <a:spcPts val="6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58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887800" indent="-259187" algn="l" defTabSz="518373" rtl="0" eaLnBrk="1" latinLnBrk="0" hangingPunct="1">
        <a:spcBef>
          <a:spcPct val="20000"/>
        </a:spcBef>
        <a:spcAft>
          <a:spcPts val="6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58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406174" indent="-259187" algn="l" defTabSz="518373" rtl="0" eaLnBrk="1" latinLnBrk="0" hangingPunct="1">
        <a:spcBef>
          <a:spcPct val="20000"/>
        </a:spcBef>
        <a:spcAft>
          <a:spcPts val="6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58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8373" rtl="0" eaLnBrk="1" latinLnBrk="0" hangingPunct="1">
        <a:defRPr kumimoji="1"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518373" rtl="0" eaLnBrk="1" latinLnBrk="0" hangingPunct="1">
        <a:defRPr kumimoji="1"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518373" rtl="0" eaLnBrk="1" latinLnBrk="0" hangingPunct="1">
        <a:defRPr kumimoji="1"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518373" rtl="0" eaLnBrk="1" latinLnBrk="0" hangingPunct="1">
        <a:defRPr kumimoji="1"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518373" rtl="0" eaLnBrk="1" latinLnBrk="0" hangingPunct="1">
        <a:defRPr kumimoji="1"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518373" rtl="0" eaLnBrk="1" latinLnBrk="0" hangingPunct="1">
        <a:defRPr kumimoji="1"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518373" rtl="0" eaLnBrk="1" latinLnBrk="0" hangingPunct="1">
        <a:defRPr kumimoji="1"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518373" rtl="0" eaLnBrk="1" latinLnBrk="0" hangingPunct="1">
        <a:defRPr kumimoji="1"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518373" rtl="0" eaLnBrk="1" latinLnBrk="0" hangingPunct="1">
        <a:defRPr kumimoji="1"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D3B078-C4BD-444D-83AE-B30E2A454712}"/>
              </a:ext>
            </a:extLst>
          </p:cNvPr>
          <p:cNvSpPr/>
          <p:nvPr/>
        </p:nvSpPr>
        <p:spPr>
          <a:xfrm>
            <a:off x="7118565" y="7819259"/>
            <a:ext cx="5542827" cy="32884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283"/>
          </a:p>
        </p:txBody>
      </p:sp>
      <p:sp>
        <p:nvSpPr>
          <p:cNvPr id="6" name="TextBox 5"/>
          <p:cNvSpPr txBox="1"/>
          <p:nvPr/>
        </p:nvSpPr>
        <p:spPr>
          <a:xfrm>
            <a:off x="11623521" y="1137553"/>
            <a:ext cx="3808145" cy="57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137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3/</a:t>
            </a:r>
            <a:r>
              <a:rPr lang="en-US" altLang="ja-JP" sz="3137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FFF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9</a:t>
            </a:r>
            <a:r>
              <a:rPr lang="ja-JP" altLang="en-US" sz="1568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（月）</a:t>
            </a:r>
            <a:r>
              <a:rPr lang="ja-JP" altLang="en-US" sz="2852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～</a:t>
            </a:r>
            <a:r>
              <a:rPr lang="en-US" altLang="ja-JP" sz="3137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3/</a:t>
            </a:r>
            <a:r>
              <a:rPr lang="en-US" altLang="ja-JP" sz="3137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FFF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17</a:t>
            </a:r>
            <a:r>
              <a:rPr lang="ja-JP" altLang="en-US" sz="1568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（火）</a:t>
            </a:r>
            <a:endParaRPr lang="en-US" altLang="ja-JP" sz="1568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/>
          <a:srcRect l="19178" t="59042" r="75100" b="26717"/>
          <a:stretch/>
        </p:blipFill>
        <p:spPr>
          <a:xfrm>
            <a:off x="11693805" y="348785"/>
            <a:ext cx="922158" cy="12910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CA4DAC-DE1A-4CA1-A3D6-3203CFBF16D4}"/>
              </a:ext>
            </a:extLst>
          </p:cNvPr>
          <p:cNvSpPr/>
          <p:nvPr/>
        </p:nvSpPr>
        <p:spPr>
          <a:xfrm>
            <a:off x="11248089" y="-2529406"/>
            <a:ext cx="5542827" cy="2288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283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l="4772" t="18324" r="62675" b="36530"/>
          <a:stretch/>
        </p:blipFill>
        <p:spPr>
          <a:xfrm>
            <a:off x="-2218584" y="5435041"/>
            <a:ext cx="1623479" cy="12664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5"/>
          <a:srcRect l="17399" t="24364" r="58229" b="26854"/>
          <a:stretch/>
        </p:blipFill>
        <p:spPr>
          <a:xfrm>
            <a:off x="11446161" y="4063567"/>
            <a:ext cx="1128758" cy="12708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1" name="図 70"/>
          <p:cNvPicPr>
            <a:picLocks noChangeAspect="1"/>
          </p:cNvPicPr>
          <p:nvPr/>
        </p:nvPicPr>
        <p:blipFill rotWithShape="1">
          <a:blip r:embed="rId5"/>
          <a:srcRect l="43337" t="32541" r="40560" b="48410"/>
          <a:stretch/>
        </p:blipFill>
        <p:spPr>
          <a:xfrm>
            <a:off x="12572815" y="4081029"/>
            <a:ext cx="1892592" cy="1259184"/>
          </a:xfrm>
          <a:prstGeom prst="rect">
            <a:avLst/>
          </a:prstGeom>
        </p:spPr>
      </p:pic>
      <p:sp>
        <p:nvSpPr>
          <p:cNvPr id="93" name="正方形/長方形 92"/>
          <p:cNvSpPr/>
          <p:nvPr/>
        </p:nvSpPr>
        <p:spPr>
          <a:xfrm>
            <a:off x="7405734" y="4517827"/>
            <a:ext cx="2248131" cy="1087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ホームページからの</a:t>
            </a:r>
            <a:endParaRPr lang="en-US" altLang="ja-JP" sz="1600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1600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ご予約で</a:t>
            </a:r>
            <a:endParaRPr lang="en-US" altLang="ja-JP" sz="1600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QUO</a:t>
            </a:r>
            <a:r>
              <a:rPr lang="ja-JP" altLang="en-US" sz="1600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カード</a:t>
            </a:r>
            <a:r>
              <a:rPr lang="en-US" altLang="ja-JP" sz="1600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3000</a:t>
            </a:r>
            <a:r>
              <a:rPr lang="ja-JP" altLang="en-US" sz="1600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円分プレゼント！</a:t>
            </a:r>
            <a:endParaRPr kumimoji="1" lang="ja-JP" altLang="en-US" sz="1600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92D5010D-E8F3-4EBB-8318-0656297138D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964" y="6850303"/>
            <a:ext cx="1151278" cy="796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52A8CC39-6FCA-4AF0-9D81-1592210957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79" t="74805" r="87337" b="12080"/>
          <a:stretch/>
        </p:blipFill>
        <p:spPr>
          <a:xfrm>
            <a:off x="-4715858" y="4551631"/>
            <a:ext cx="849103" cy="1019753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3F4D15D8-5CCD-4A08-BC77-5CA76847B1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99" t="74805" r="70421" b="12080"/>
          <a:stretch/>
        </p:blipFill>
        <p:spPr>
          <a:xfrm>
            <a:off x="13107898" y="2624649"/>
            <a:ext cx="1847294" cy="12597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8" name="図 117"/>
          <p:cNvPicPr>
            <a:picLocks noChangeAspect="1"/>
          </p:cNvPicPr>
          <p:nvPr/>
        </p:nvPicPr>
        <p:blipFill rotWithShape="1">
          <a:blip r:embed="rId8"/>
          <a:srcRect l="11237" t="24356" r="62514" b="37587"/>
          <a:stretch/>
        </p:blipFill>
        <p:spPr>
          <a:xfrm>
            <a:off x="13378651" y="401561"/>
            <a:ext cx="1604420" cy="13084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9" name="図 118"/>
          <p:cNvPicPr>
            <a:picLocks noChangeAspect="1"/>
          </p:cNvPicPr>
          <p:nvPr/>
        </p:nvPicPr>
        <p:blipFill rotWithShape="1">
          <a:blip r:embed="rId9"/>
          <a:srcRect l="40771" t="77786" r="55192" b="9420"/>
          <a:stretch/>
        </p:blipFill>
        <p:spPr>
          <a:xfrm>
            <a:off x="-5035159" y="433374"/>
            <a:ext cx="1776004" cy="3165867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 rotWithShape="1">
          <a:blip r:embed="rId9"/>
          <a:srcRect l="36944" t="60362" r="59356" b="32378"/>
          <a:stretch/>
        </p:blipFill>
        <p:spPr>
          <a:xfrm>
            <a:off x="14637505" y="1061353"/>
            <a:ext cx="1175506" cy="12972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0B504F29-7F70-4F91-84B7-1DD15097DF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49" t="6255" r="49019" b="80509"/>
          <a:stretch/>
        </p:blipFill>
        <p:spPr>
          <a:xfrm>
            <a:off x="-4424561" y="608816"/>
            <a:ext cx="1951971" cy="1029197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10"/>
          <a:srcRect l="9999" t="73191" r="78242" b="7375"/>
          <a:stretch/>
        </p:blipFill>
        <p:spPr>
          <a:xfrm>
            <a:off x="-4168622" y="2184260"/>
            <a:ext cx="651831" cy="605927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11"/>
          <a:srcRect l="13735" t="14616" r="74809" b="50918"/>
          <a:stretch/>
        </p:blipFill>
        <p:spPr>
          <a:xfrm>
            <a:off x="-2547834" y="2184260"/>
            <a:ext cx="716096" cy="1211855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10"/>
          <a:srcRect l="33095" t="20646" r="45870" b="57564"/>
          <a:stretch/>
        </p:blipFill>
        <p:spPr>
          <a:xfrm>
            <a:off x="-3288130" y="4627474"/>
            <a:ext cx="1165951" cy="67937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481EFAC-671D-4616-86B1-16F1EFBEF8B5}"/>
              </a:ext>
            </a:extLst>
          </p:cNvPr>
          <p:cNvSpPr/>
          <p:nvPr/>
        </p:nvSpPr>
        <p:spPr>
          <a:xfrm>
            <a:off x="-50947" y="118169"/>
            <a:ext cx="5858820" cy="9891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lIns="65183" tIns="32592" rIns="65183" bIns="32592">
            <a:spAutoFit/>
          </a:bodyPr>
          <a:lstStyle/>
          <a:p>
            <a:pPr algn="ctr"/>
            <a:r>
              <a:rPr lang="ja-JP" altLang="en-US" sz="60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6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完成現場見学会</a:t>
            </a:r>
          </a:p>
        </p:txBody>
      </p:sp>
      <p:pic>
        <p:nvPicPr>
          <p:cNvPr id="38" name="図 37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E2659EE8-10E3-4812-BBBB-6CF842686C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46" y="8594435"/>
            <a:ext cx="2569360" cy="1087359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1AF9334-573E-4C45-8303-C7CF4159B308}"/>
              </a:ext>
            </a:extLst>
          </p:cNvPr>
          <p:cNvSpPr/>
          <p:nvPr/>
        </p:nvSpPr>
        <p:spPr>
          <a:xfrm>
            <a:off x="-4710695" y="5717524"/>
            <a:ext cx="2475229" cy="636105"/>
          </a:xfrm>
          <a:prstGeom prst="rect">
            <a:avLst/>
          </a:prstGeom>
          <a:noFill/>
        </p:spPr>
        <p:txBody>
          <a:bodyPr wrap="none" lIns="65183" tIns="32592" rIns="65183" bIns="32592">
            <a:spAutoFit/>
          </a:bodyPr>
          <a:lstStyle/>
          <a:p>
            <a:r>
              <a:rPr lang="ja-JP" altLang="en-US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ユニバーサルホーム札幌東店</a:t>
            </a:r>
            <a:endParaRPr lang="en-US" altLang="ja-JP" sz="114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札幌市厚別区厚別東</a:t>
            </a:r>
            <a:r>
              <a:rPr lang="en-US" altLang="ja-JP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5</a:t>
            </a:r>
            <a:r>
              <a:rPr lang="ja-JP" altLang="en-US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条</a:t>
            </a:r>
            <a:r>
              <a:rPr lang="en-US" altLang="ja-JP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8</a:t>
            </a:r>
            <a:r>
              <a:rPr lang="ja-JP" altLang="en-US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丁目</a:t>
            </a:r>
            <a:endParaRPr lang="en-US" altLang="ja-JP" sz="855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北海道マイホームセンター森林公園駅前会場内</a:t>
            </a:r>
            <a:endParaRPr lang="en-US" altLang="ja-JP" sz="855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en-US" altLang="ja-JP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TEL</a:t>
            </a:r>
            <a:r>
              <a:rPr lang="ja-JP" altLang="en-US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 </a:t>
            </a:r>
            <a:r>
              <a:rPr lang="en-US" altLang="ja-JP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011-807-3110</a:t>
            </a:r>
            <a:r>
              <a:rPr lang="ja-JP" altLang="en-US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  </a:t>
            </a:r>
            <a:r>
              <a:rPr lang="en-US" altLang="ja-JP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mail</a:t>
            </a:r>
            <a:r>
              <a:rPr lang="ja-JP" altLang="en-US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 </a:t>
            </a:r>
            <a:r>
              <a:rPr lang="en-US" altLang="ja-JP" sz="85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sapporo-e@univa-e.jp</a:t>
            </a:r>
            <a:endParaRPr lang="ja-JP" altLang="en-US" sz="855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16" name="図 15" descr="草, 屋外, 建物, 家 が含まれている画像&#10;&#10;自動的に生成された説明">
            <a:extLst>
              <a:ext uri="{FF2B5EF4-FFF2-40B4-BE49-F238E27FC236}">
                <a16:creationId xmlns:a16="http://schemas.microsoft.com/office/drawing/2014/main" id="{B496ABC5-E8E1-47D5-90EE-677B025933A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" r="7074"/>
          <a:stretch/>
        </p:blipFill>
        <p:spPr>
          <a:xfrm>
            <a:off x="12940923" y="5920885"/>
            <a:ext cx="4488734" cy="3217230"/>
          </a:xfrm>
          <a:prstGeom prst="rect">
            <a:avLst/>
          </a:prstGeom>
        </p:spPr>
      </p:pic>
      <p:pic>
        <p:nvPicPr>
          <p:cNvPr id="52" name="図 51" descr="テキスト&#10;&#10;自動的に生成された説明">
            <a:extLst>
              <a:ext uri="{FF2B5EF4-FFF2-40B4-BE49-F238E27FC236}">
                <a16:creationId xmlns:a16="http://schemas.microsoft.com/office/drawing/2014/main" id="{85F38266-849C-44E5-8B7E-6C5C6454B9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46" y="9845202"/>
            <a:ext cx="1651759" cy="10675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53" name="図 52" descr="ダイアグラム&#10;&#10;自動的に生成された説明">
            <a:extLst>
              <a:ext uri="{FF2B5EF4-FFF2-40B4-BE49-F238E27FC236}">
                <a16:creationId xmlns:a16="http://schemas.microsoft.com/office/drawing/2014/main" id="{3E1A729C-22AC-4B30-BF3A-61E42C386B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25" y="8006231"/>
            <a:ext cx="2307881" cy="15759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56" name="図 55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91731C02-2443-4218-91F8-1C19A02965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1826" y="8846166"/>
            <a:ext cx="3420176" cy="130063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7" name="図 56" descr="ダイアグラム&#10;&#10;自動的に生成された説明">
            <a:extLst>
              <a:ext uri="{FF2B5EF4-FFF2-40B4-BE49-F238E27FC236}">
                <a16:creationId xmlns:a16="http://schemas.microsoft.com/office/drawing/2014/main" id="{FBA40AE0-100B-48FD-B8FE-30327001FBE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6"/>
          <a:stretch/>
        </p:blipFill>
        <p:spPr>
          <a:xfrm>
            <a:off x="-2000301" y="503788"/>
            <a:ext cx="1630516" cy="11265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59" name="図 58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70E7DB07-4111-4508-98D8-306B0CC262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2179" y="-904157"/>
            <a:ext cx="1657071" cy="11259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30A4A08-8678-46E4-8293-A4BD83271CC3}"/>
              </a:ext>
            </a:extLst>
          </p:cNvPr>
          <p:cNvSpPr/>
          <p:nvPr/>
        </p:nvSpPr>
        <p:spPr>
          <a:xfrm>
            <a:off x="9818617" y="4381"/>
            <a:ext cx="1098277" cy="7775575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83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07F96B8-DA29-4277-9BC7-81ABDB06D4CB}"/>
              </a:ext>
            </a:extLst>
          </p:cNvPr>
          <p:cNvSpPr/>
          <p:nvPr/>
        </p:nvSpPr>
        <p:spPr>
          <a:xfrm>
            <a:off x="14072773" y="6612250"/>
            <a:ext cx="2718143" cy="416942"/>
          </a:xfrm>
          <a:prstGeom prst="rect">
            <a:avLst/>
          </a:prstGeom>
          <a:noFill/>
        </p:spPr>
        <p:txBody>
          <a:bodyPr wrap="square" lIns="65183" tIns="32592" rIns="65183" bIns="32592">
            <a:spAutoFit/>
          </a:bodyPr>
          <a:lstStyle/>
          <a:p>
            <a:pPr algn="ctr"/>
            <a:r>
              <a:rPr lang="en-US" altLang="ja-JP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</a:t>
            </a:r>
            <a:r>
              <a:rPr lang="ja-JP" altLang="en-US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日</a:t>
            </a:r>
            <a:r>
              <a:rPr lang="en-US" altLang="ja-JP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土</a:t>
            </a:r>
            <a:r>
              <a:rPr lang="en-US" altLang="ja-JP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 10</a:t>
            </a:r>
            <a:r>
              <a:rPr lang="ja-JP" altLang="en-US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日</a:t>
            </a:r>
            <a:r>
              <a:rPr lang="en-US" altLang="ja-JP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日</a:t>
            </a:r>
            <a:r>
              <a:rPr lang="en-US" altLang="ja-JP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  <a:p>
            <a:pPr algn="ctr"/>
            <a:r>
              <a:rPr lang="en-US" altLang="ja-JP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11</a:t>
            </a:r>
            <a:r>
              <a:rPr lang="ja-JP" altLang="en-US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日</a:t>
            </a:r>
            <a:r>
              <a:rPr lang="en-US" altLang="ja-JP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祝</a:t>
            </a:r>
            <a:r>
              <a:rPr lang="en-US" altLang="ja-JP" sz="114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lang="ja-JP" altLang="en-US" sz="114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925F034F-5E98-4279-98F8-E4561E19011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0962" t="23263" r="54997" b="30778"/>
          <a:stretch/>
        </p:blipFill>
        <p:spPr>
          <a:xfrm>
            <a:off x="-5568682" y="6262608"/>
            <a:ext cx="3321667" cy="2522591"/>
          </a:xfrm>
          <a:prstGeom prst="rect">
            <a:avLst/>
          </a:prstGeom>
        </p:spPr>
      </p:pic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83AB107C-6E8E-4B56-9DEF-9B30891724D5}"/>
              </a:ext>
            </a:extLst>
          </p:cNvPr>
          <p:cNvSpPr/>
          <p:nvPr/>
        </p:nvSpPr>
        <p:spPr>
          <a:xfrm>
            <a:off x="-4727404" y="3690451"/>
            <a:ext cx="4684168" cy="372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65183" tIns="32592" rIns="65183" bIns="32592">
            <a:spAutoFit/>
          </a:bodyPr>
          <a:lstStyle/>
          <a:p>
            <a:pPr algn="ctr"/>
            <a:r>
              <a:rPr lang="ja-JP" altLang="en-US" sz="1996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札幌市北区東茨戸</a:t>
            </a:r>
            <a:r>
              <a:rPr lang="en-US" altLang="ja-JP" sz="1996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sz="1996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条東</a:t>
            </a:r>
            <a:r>
              <a:rPr lang="en-US" altLang="ja-JP" sz="1996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lang="ja-JP" altLang="en-US" sz="1996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丁目</a:t>
            </a:r>
            <a:r>
              <a:rPr lang="en-US" altLang="ja-JP" sz="1996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181</a:t>
            </a:r>
            <a:r>
              <a:rPr lang="ja-JP" altLang="en-US" sz="1996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－</a:t>
            </a:r>
            <a:r>
              <a:rPr lang="en-US" altLang="ja-JP" sz="1996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34</a:t>
            </a:r>
            <a:endParaRPr lang="ja-JP" altLang="en-US" sz="1996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5" name="図 6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2A2E050-12A6-4367-ACE0-762A38711DB4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0806" t="25520" r="56614" b="30466"/>
          <a:stretch/>
        </p:blipFill>
        <p:spPr>
          <a:xfrm>
            <a:off x="8932" y="1178900"/>
            <a:ext cx="7260580" cy="551732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4E7A6E-63D8-48C3-9286-ACFA07B0E0E3}"/>
              </a:ext>
            </a:extLst>
          </p:cNvPr>
          <p:cNvSpPr/>
          <p:nvPr/>
        </p:nvSpPr>
        <p:spPr>
          <a:xfrm>
            <a:off x="5280726" y="155716"/>
            <a:ext cx="44887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：西区宮の沢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8456FE4-C410-4861-94C5-FA9CB08818AE}"/>
              </a:ext>
            </a:extLst>
          </p:cNvPr>
          <p:cNvSpPr txBox="1"/>
          <p:nvPr/>
        </p:nvSpPr>
        <p:spPr>
          <a:xfrm>
            <a:off x="10304468" y="118169"/>
            <a:ext cx="615553" cy="41845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プライベート空間のある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55F8D2A-360F-4ADB-969D-6EE789E5531B}"/>
              </a:ext>
            </a:extLst>
          </p:cNvPr>
          <p:cNvSpPr txBox="1"/>
          <p:nvPr/>
        </p:nvSpPr>
        <p:spPr>
          <a:xfrm>
            <a:off x="9790088" y="1448264"/>
            <a:ext cx="615553" cy="5604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同居型</a:t>
            </a:r>
            <a:r>
              <a:rPr kumimoji="1" lang="en-US" altLang="ja-JP" sz="2800" dirty="0">
                <a:solidFill>
                  <a:schemeClr val="bg1"/>
                </a:solidFill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2</a:t>
            </a:r>
            <a:r>
              <a:rPr kumimoji="1" lang="ja-JP" altLang="en-US" sz="2800" dirty="0">
                <a:solidFill>
                  <a:schemeClr val="bg1"/>
                </a:solidFill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世帯</a:t>
            </a:r>
            <a:r>
              <a:rPr kumimoji="1" lang="en-US" altLang="ja-JP" sz="2800" dirty="0">
                <a:solidFill>
                  <a:schemeClr val="bg1"/>
                </a:solidFill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39</a:t>
            </a:r>
            <a:r>
              <a:rPr kumimoji="1" lang="ja-JP" altLang="en-US" sz="2800" dirty="0">
                <a:solidFill>
                  <a:schemeClr val="bg1"/>
                </a:solidFill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坪</a:t>
            </a:r>
            <a:r>
              <a:rPr kumimoji="1" lang="en-US" altLang="ja-JP" sz="2800" dirty="0">
                <a:solidFill>
                  <a:schemeClr val="bg1"/>
                </a:solidFill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6</a:t>
            </a:r>
            <a:r>
              <a:rPr kumimoji="1" lang="ja-JP" altLang="en-US" sz="2800" dirty="0">
                <a:solidFill>
                  <a:schemeClr val="bg1"/>
                </a:solidFill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ＬＤＫプラン</a:t>
            </a:r>
            <a:endParaRPr kumimoji="1" lang="en-US" altLang="ja-JP" sz="2800" dirty="0">
              <a:solidFill>
                <a:schemeClr val="bg1"/>
              </a:solidFill>
              <a:latin typeface="UD デジタル 教科書体 N-R" panose="02020400000000000000" pitchFamily="17" charset="-128"/>
              <a:ea typeface="UD デジタル 教科書体 N-R" panose="02020400000000000000" pitchFamily="17" charset="-128"/>
            </a:endParaRPr>
          </a:p>
        </p:txBody>
      </p:sp>
      <p:pic>
        <p:nvPicPr>
          <p:cNvPr id="20" name="図 19" descr="QR コード&#10;&#10;自動的に生成された説明">
            <a:extLst>
              <a:ext uri="{FF2B5EF4-FFF2-40B4-BE49-F238E27FC236}">
                <a16:creationId xmlns:a16="http://schemas.microsoft.com/office/drawing/2014/main" id="{E912F38C-FE59-4313-95E9-D06C2835C3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77" y="3295815"/>
            <a:ext cx="1087359" cy="1087359"/>
          </a:xfrm>
          <a:prstGeom prst="rect">
            <a:avLst/>
          </a:prstGeom>
        </p:spPr>
      </p:pic>
      <p:sp>
        <p:nvSpPr>
          <p:cNvPr id="68" name="円/楕円 101">
            <a:extLst>
              <a:ext uri="{FF2B5EF4-FFF2-40B4-BE49-F238E27FC236}">
                <a16:creationId xmlns:a16="http://schemas.microsoft.com/office/drawing/2014/main" id="{25B72E4B-04E0-4549-AEA8-71A328D0D7A7}"/>
              </a:ext>
            </a:extLst>
          </p:cNvPr>
          <p:cNvSpPr/>
          <p:nvPr/>
        </p:nvSpPr>
        <p:spPr>
          <a:xfrm>
            <a:off x="7325968" y="994297"/>
            <a:ext cx="2407663" cy="2235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2021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年</a:t>
            </a:r>
            <a:endParaRPr lang="en-US" altLang="ja-JP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algn="ctr"/>
            <a:r>
              <a:rPr lang="en-US" altLang="ja-JP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10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月</a:t>
            </a:r>
            <a:r>
              <a:rPr lang="en-US" altLang="ja-JP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1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日（金）</a:t>
            </a:r>
            <a:br>
              <a:rPr lang="en-US" altLang="ja-JP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</a:br>
            <a:r>
              <a:rPr lang="ja-JP" alt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</a:t>
            </a:r>
            <a:endParaRPr lang="en-US" altLang="ja-JP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algn="ctr"/>
            <a:r>
              <a:rPr lang="en-US" altLang="ja-JP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2021</a:t>
            </a:r>
            <a:r>
              <a:rPr lang="ja-JP" alt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年</a:t>
            </a:r>
            <a:endParaRPr lang="en-US" altLang="ja-JP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algn="ctr"/>
            <a:r>
              <a:rPr lang="en-US" altLang="ja-JP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10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月</a:t>
            </a:r>
            <a:r>
              <a:rPr lang="en-US" altLang="ja-JP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9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日（土）</a:t>
            </a:r>
            <a:endParaRPr lang="en-US" altLang="ja-JP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algn="ctr"/>
            <a:r>
              <a:rPr lang="en-US" altLang="ja-JP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10</a:t>
            </a:r>
            <a:r>
              <a:rPr lang="ja-JP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：</a:t>
            </a:r>
            <a:r>
              <a:rPr lang="en-US" altLang="ja-JP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00</a:t>
            </a:r>
            <a:r>
              <a:rPr lang="ja-JP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</a:t>
            </a:r>
            <a:r>
              <a:rPr lang="en-US" altLang="ja-JP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17</a:t>
            </a:r>
            <a:r>
              <a:rPr lang="ja-JP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：</a:t>
            </a:r>
            <a:r>
              <a:rPr lang="en-US" altLang="ja-JP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00</a:t>
            </a:r>
          </a:p>
          <a:p>
            <a:pPr algn="ctr"/>
            <a:endParaRPr lang="en-US" altLang="ja-JP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algn="ctr"/>
            <a:r>
              <a:rPr lang="en-US" altLang="ja-JP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※</a:t>
            </a:r>
            <a:r>
              <a:rPr lang="ja-JP" alt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完全予約制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168867F8-0AA3-4D1B-919A-9B65165C4E35}"/>
              </a:ext>
            </a:extLst>
          </p:cNvPr>
          <p:cNvSpPr/>
          <p:nvPr/>
        </p:nvSpPr>
        <p:spPr>
          <a:xfrm>
            <a:off x="6630463" y="5718236"/>
            <a:ext cx="3422582" cy="9848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ユニバーサルホーム札幌南店</a:t>
            </a:r>
            <a:endParaRPr lang="en-US" altLang="ja-JP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札幌市中央区南二十三条西</a:t>
            </a:r>
            <a:r>
              <a:rPr lang="en-US" altLang="ja-JP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10</a:t>
            </a:r>
            <a:r>
              <a:rPr lang="ja-JP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丁目</a:t>
            </a:r>
            <a:endParaRPr lang="en-US" altLang="ja-JP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北海道マイホームセンター山鼻会場内</a:t>
            </a:r>
            <a:endParaRPr lang="en-US" altLang="ja-JP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en-US" altLang="ja-JP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TEL</a:t>
            </a:r>
            <a:r>
              <a:rPr lang="ja-JP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 </a:t>
            </a:r>
            <a:r>
              <a:rPr lang="en-US" altLang="ja-JP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011-520-3737</a:t>
            </a:r>
            <a:endParaRPr lang="ja-JP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pic>
        <p:nvPicPr>
          <p:cNvPr id="22" name="図 21" descr="テキスト&#10;&#10;自動的に生成された説明">
            <a:extLst>
              <a:ext uri="{FF2B5EF4-FFF2-40B4-BE49-F238E27FC236}">
                <a16:creationId xmlns:a16="http://schemas.microsoft.com/office/drawing/2014/main" id="{ED9BC5A9-4AA5-49FB-B892-1BFA060B29F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" y="1178900"/>
            <a:ext cx="2553398" cy="529017"/>
          </a:xfrm>
          <a:prstGeom prst="rect">
            <a:avLst/>
          </a:prstGeom>
        </p:spPr>
      </p:pic>
      <p:pic>
        <p:nvPicPr>
          <p:cNvPr id="27" name="図 26" descr="ロゴ, 会社名&#10;&#10;自動的に生成された説明">
            <a:extLst>
              <a:ext uri="{FF2B5EF4-FFF2-40B4-BE49-F238E27FC236}">
                <a16:creationId xmlns:a16="http://schemas.microsoft.com/office/drawing/2014/main" id="{CC359388-C77F-446D-A11D-B0283D2272B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8" y="-1769536"/>
            <a:ext cx="1649715" cy="1505961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C645305-8647-4508-A9B6-9360FF254638}"/>
              </a:ext>
            </a:extLst>
          </p:cNvPr>
          <p:cNvSpPr/>
          <p:nvPr/>
        </p:nvSpPr>
        <p:spPr>
          <a:xfrm>
            <a:off x="8931" y="6810822"/>
            <a:ext cx="9815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5400" b="1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夏涼しく</a:t>
            </a:r>
            <a:r>
              <a:rPr lang="ja-JP" altLang="en-US" sz="5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冬温かい</a:t>
            </a:r>
            <a:r>
              <a:rPr lang="ja-JP" alt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住空間の実現</a:t>
            </a:r>
            <a:endParaRPr lang="ja-JP" altLang="en-US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135AFB8-7C55-4733-9C17-F4C5E0A6029C}"/>
              </a:ext>
            </a:extLst>
          </p:cNvPr>
          <p:cNvSpPr/>
          <p:nvPr/>
        </p:nvSpPr>
        <p:spPr>
          <a:xfrm>
            <a:off x="732616" y="-1147118"/>
            <a:ext cx="987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夏</a:t>
            </a:r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涼しく</a:t>
            </a:r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冬</a:t>
            </a:r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温かい</a:t>
            </a:r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住空間の実現</a:t>
            </a:r>
          </a:p>
        </p:txBody>
      </p:sp>
    </p:spTree>
    <p:extLst>
      <p:ext uri="{BB962C8B-B14F-4D97-AF65-F5344CB8AC3E}">
        <p14:creationId xmlns:p14="http://schemas.microsoft.com/office/powerpoint/2010/main" val="779290052"/>
      </p:ext>
    </p:extLst>
  </p:cSld>
  <p:clrMapOvr>
    <a:masterClrMapping/>
  </p:clrMapOvr>
</p:sld>
</file>

<file path=ppt/theme/theme1.xml><?xml version="1.0" encoding="utf-8"?>
<a:theme xmlns:a="http://schemas.openxmlformats.org/drawingml/2006/main" name="スライス">
  <a:themeElements>
    <a:clrScheme name="スライス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スライス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スライ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153</Words>
  <Application>Microsoft Office PowerPoint</Application>
  <PresentationFormat>ユーザー設定</PresentationFormat>
  <Paragraphs>29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10" baseType="lpstr">
      <vt:lpstr>HGPｺﾞｼｯｸE</vt:lpstr>
      <vt:lpstr>UD デジタル 教科書体 N-B</vt:lpstr>
      <vt:lpstr>UD デジタル 教科書体 NK-B</vt:lpstr>
      <vt:lpstr>UD デジタル 教科書体 NP-B</vt:lpstr>
      <vt:lpstr>UD デジタル 教科書体 N-R</vt:lpstr>
      <vt:lpstr>Calibri</vt:lpstr>
      <vt:lpstr>Century Gothic</vt:lpstr>
      <vt:lpstr>Wingdings 3</vt:lpstr>
      <vt:lpstr>スライス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2016-07-27T00:21:26Z</dcterms:created>
  <dcterms:modified xsi:type="dcterms:W3CDTF">2021-10-09T00:12:21Z</dcterms:modified>
</cp:coreProperties>
</file>